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9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mut keskin" userId="acfd5fefda8700da" providerId="LiveId" clId="{7B4184E0-D493-4CFC-B030-88665E0F2439}"/>
    <pc:docChg chg="custSel addSld modSld">
      <pc:chgData name="mahmut keskin" userId="acfd5fefda8700da" providerId="LiveId" clId="{7B4184E0-D493-4CFC-B030-88665E0F2439}" dt="2021-05-26T16:07:29.193" v="511" actId="20577"/>
      <pc:docMkLst>
        <pc:docMk/>
      </pc:docMkLst>
      <pc:sldChg chg="modSp new mod">
        <pc:chgData name="mahmut keskin" userId="acfd5fefda8700da" providerId="LiveId" clId="{7B4184E0-D493-4CFC-B030-88665E0F2439}" dt="2021-05-26T15:52:24.186" v="50" actId="20577"/>
        <pc:sldMkLst>
          <pc:docMk/>
          <pc:sldMk cId="800212262" sldId="256"/>
        </pc:sldMkLst>
        <pc:spChg chg="mod">
          <ac:chgData name="mahmut keskin" userId="acfd5fefda8700da" providerId="LiveId" clId="{7B4184E0-D493-4CFC-B030-88665E0F2439}" dt="2021-05-26T15:52:15.993" v="43" actId="20577"/>
          <ac:spMkLst>
            <pc:docMk/>
            <pc:sldMk cId="800212262" sldId="256"/>
            <ac:spMk id="2" creationId="{D3AFECD3-5250-4851-9BF4-66F17296FE85}"/>
          </ac:spMkLst>
        </pc:spChg>
        <pc:spChg chg="mod">
          <ac:chgData name="mahmut keskin" userId="acfd5fefda8700da" providerId="LiveId" clId="{7B4184E0-D493-4CFC-B030-88665E0F2439}" dt="2021-05-26T15:52:24.186" v="50" actId="20577"/>
          <ac:spMkLst>
            <pc:docMk/>
            <pc:sldMk cId="800212262" sldId="256"/>
            <ac:spMk id="3" creationId="{BEA0041E-1098-49FE-AB9C-6FAF133C8588}"/>
          </ac:spMkLst>
        </pc:spChg>
      </pc:sldChg>
      <pc:sldChg chg="modSp new mod">
        <pc:chgData name="mahmut keskin" userId="acfd5fefda8700da" providerId="LiveId" clId="{7B4184E0-D493-4CFC-B030-88665E0F2439}" dt="2021-05-26T15:54:44.430" v="250" actId="20577"/>
        <pc:sldMkLst>
          <pc:docMk/>
          <pc:sldMk cId="1143117471" sldId="257"/>
        </pc:sldMkLst>
        <pc:spChg chg="mod">
          <ac:chgData name="mahmut keskin" userId="acfd5fefda8700da" providerId="LiveId" clId="{7B4184E0-D493-4CFC-B030-88665E0F2439}" dt="2021-05-26T15:52:36.780" v="58" actId="20577"/>
          <ac:spMkLst>
            <pc:docMk/>
            <pc:sldMk cId="1143117471" sldId="257"/>
            <ac:spMk id="2" creationId="{32B97550-E0C1-45C1-9A18-2A9A9C41D050}"/>
          </ac:spMkLst>
        </pc:spChg>
        <pc:spChg chg="mod">
          <ac:chgData name="mahmut keskin" userId="acfd5fefda8700da" providerId="LiveId" clId="{7B4184E0-D493-4CFC-B030-88665E0F2439}" dt="2021-05-26T15:54:44.430" v="250" actId="20577"/>
          <ac:spMkLst>
            <pc:docMk/>
            <pc:sldMk cId="1143117471" sldId="257"/>
            <ac:spMk id="3" creationId="{BBD6023D-11BA-494D-85BC-9263C913B9C6}"/>
          </ac:spMkLst>
        </pc:spChg>
      </pc:sldChg>
      <pc:sldChg chg="modSp new mod">
        <pc:chgData name="mahmut keskin" userId="acfd5fefda8700da" providerId="LiveId" clId="{7B4184E0-D493-4CFC-B030-88665E0F2439}" dt="2021-05-26T15:57:35.836" v="366" actId="20577"/>
        <pc:sldMkLst>
          <pc:docMk/>
          <pc:sldMk cId="537659487" sldId="258"/>
        </pc:sldMkLst>
        <pc:spChg chg="mod">
          <ac:chgData name="mahmut keskin" userId="acfd5fefda8700da" providerId="LiveId" clId="{7B4184E0-D493-4CFC-B030-88665E0F2439}" dt="2021-05-26T15:55:10.303" v="276" actId="20577"/>
          <ac:spMkLst>
            <pc:docMk/>
            <pc:sldMk cId="537659487" sldId="258"/>
            <ac:spMk id="2" creationId="{6EA0A39B-8EC8-4EC7-8561-93D3F83B85DF}"/>
          </ac:spMkLst>
        </pc:spChg>
        <pc:spChg chg="mod">
          <ac:chgData name="mahmut keskin" userId="acfd5fefda8700da" providerId="LiveId" clId="{7B4184E0-D493-4CFC-B030-88665E0F2439}" dt="2021-05-26T15:57:35.836" v="366" actId="20577"/>
          <ac:spMkLst>
            <pc:docMk/>
            <pc:sldMk cId="537659487" sldId="258"/>
            <ac:spMk id="3" creationId="{75C0DDE7-9C31-4E27-A550-B80A586B348B}"/>
          </ac:spMkLst>
        </pc:spChg>
      </pc:sldChg>
      <pc:sldChg chg="modSp new mod">
        <pc:chgData name="mahmut keskin" userId="acfd5fefda8700da" providerId="LiveId" clId="{7B4184E0-D493-4CFC-B030-88665E0F2439}" dt="2021-05-26T16:07:29.193" v="511" actId="20577"/>
        <pc:sldMkLst>
          <pc:docMk/>
          <pc:sldMk cId="2951649647" sldId="259"/>
        </pc:sldMkLst>
        <pc:spChg chg="mod">
          <ac:chgData name="mahmut keskin" userId="acfd5fefda8700da" providerId="LiveId" clId="{7B4184E0-D493-4CFC-B030-88665E0F2439}" dt="2021-05-26T16:07:29.193" v="511" actId="20577"/>
          <ac:spMkLst>
            <pc:docMk/>
            <pc:sldMk cId="2951649647" sldId="259"/>
            <ac:spMk id="2" creationId="{3B9F1E69-179B-4A83-B354-6AD4696690C1}"/>
          </ac:spMkLst>
        </pc:spChg>
        <pc:spChg chg="mod">
          <ac:chgData name="mahmut keskin" userId="acfd5fefda8700da" providerId="LiveId" clId="{7B4184E0-D493-4CFC-B030-88665E0F2439}" dt="2021-05-26T16:06:49.687" v="456" actId="20577"/>
          <ac:spMkLst>
            <pc:docMk/>
            <pc:sldMk cId="2951649647" sldId="259"/>
            <ac:spMk id="3" creationId="{7295CA46-4B68-430C-BA19-6EEA159DDF8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634C01-06A8-421B-83A0-8F0F05B1C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AC042E7-63FA-471E-ACE9-7772747F6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AA3E7B-0EC0-4195-87F4-E43184E64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6F50692-F021-4BD1-A056-55017FFA6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0AB82B-E0CA-4E1F-9115-4591D016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748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923418-936A-4AFF-B90C-C588B170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CDB3E2-BB5F-48B4-B9E8-A325F06C3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ED9DF5A-E18B-4B94-BF34-563E0A09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FB16534-DFBC-435E-AD17-1F87BB2B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507329-14A2-4ADB-AC4C-4A43B2C0C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0915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B37D5F-0C36-4E71-B45C-D742D5C9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CC5C0D-1651-4B70-9E3E-17487338E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62F7BA-9FB0-40A6-B7B0-6829E92FF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B4844C7-CE65-4ABE-A2FB-B8675048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3B9A45-621C-43C7-BE91-FFAAD1CA0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952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079415-DBDF-4AE5-AAEA-6B995B43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E33685-9349-4C80-A479-D712F6991F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44D4EEF-3C5D-4299-9EAB-3DA06F61C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8C9C677-32D3-4BAD-92DC-671C0359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653DD8E-8768-4577-AD64-C8D035D2D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7F28F8F-B81B-4F4F-B0C2-036528DD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6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A89519-CBF1-462E-AD38-9D3589FE6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0E4AB8B-95AB-43A4-8B02-A6F2E2CBE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895C72-96C4-4CAA-B584-CD008BE6D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3C694AB-8AEC-47C0-A1FA-217E144FA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0939F8A-4CD1-4AA7-98FB-4755E9EC0F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DE726A0-4AA2-4218-84C7-18A52AD7D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669358F-9ACF-4749-B9C4-35562FD78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5623ABC-B0A1-40B5-BD36-62C9997E0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578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685712-28DF-417F-AF39-7969EFBC0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8133C52-0AE9-4FAA-9FA7-FF9641633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9290174-C241-4B23-9B4B-D7BEB9850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ABAEA3-006E-4D21-9952-E09A4F1BB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6266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EAD1747-18A2-4692-A5F9-C8ED00BFE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0EF8D30-9B68-48A2-819A-12AE9632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936CC42-8EA2-4ACB-833E-CF09A5EB8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262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E7966A-14A2-495B-A427-A16184A1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643282-F101-4A76-A7DE-D132EA519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879FC8C-1F06-4E1D-B557-E322C46DF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69CC9FC-0C86-4CAB-B211-A33E1A4C9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752595-14D1-40E1-B566-95428CDD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85418A7-D2FC-400E-9714-86466210F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93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F5708-376A-4737-8E25-33279239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A4C8FDF-F12B-45E3-B34A-D64FA05228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CBAB524-71BA-472F-87BC-DB5163E96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0857A41-DD94-4C26-92DD-57C7BB77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9AF13D9-2EA3-43F6-9850-C7F18C990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5151E14-96E6-4056-9CD3-5E8BBE74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581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F26ADF-A7E5-4EA8-8985-C13B09D8B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26F4DDB-AF09-47AE-8E34-0421C0A5D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E054927-36F9-4417-A844-16A3D1E9C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7EE19A7-F7F7-41E3-AA34-7B5AD0593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350E572-9E0E-45F4-8FFC-CAA46C0C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044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FAFBFD9-E501-495D-BA0A-91925C426A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37A7C06-FB7C-4CB9-B1BE-A2F20EBD08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84315E1-BC69-4569-A891-B5B40DEB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5510C25-529D-4643-BF68-E4528869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94BADE0-DC77-4F41-AF1A-0C2A111A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013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35E202E-742E-42AC-88AD-8F6802F8D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4D1B7F1-0DD6-46AC-94F5-C99A67AD5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CC0C73F-FC05-42D4-916E-AB3B5E7B5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9BC1-EA2E-4EEF-B983-E9DC05B1013D}" type="datetimeFigureOut">
              <a:rPr lang="tr-TR" smtClean="0"/>
              <a:t>26.05.2021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BE9A4FD-815F-4DF5-A3C5-B84B8C966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92D2A6-B5C7-46D1-B082-1C1CE4FF9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91A69-BCAA-4CC7-9C3F-DD8BF5C59D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454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AFECD3-5250-4851-9BF4-66F17296FE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TÜRKİYE’DE ÖZEL EĞİTİMİN KURUMSAL GELİŞİMİ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EA0041E-1098-49FE-AB9C-6FAF133C85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BÖLÜM 6</a:t>
            </a:r>
          </a:p>
        </p:txBody>
      </p:sp>
    </p:spTree>
    <p:extLst>
      <p:ext uri="{BB962C8B-B14F-4D97-AF65-F5344CB8AC3E}">
        <p14:creationId xmlns:p14="http://schemas.microsoft.com/office/powerpoint/2010/main" val="800212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A0A39B-8EC8-4EC7-8561-93D3F83B8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Okunması tavsiye edilen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C0DDE7-9C31-4E27-A550-B80A586B3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Mahmut Çitil. Türkiye’de Özel Eğitim. Bölüm 6. </a:t>
            </a:r>
            <a:r>
              <a:rPr lang="tr-TR"/>
              <a:t>Sayfa</a:t>
            </a:r>
            <a:r>
              <a:rPr lang="tr-TR" dirty="0"/>
              <a:t>: ( 126-143 ).</a:t>
            </a:r>
          </a:p>
        </p:txBody>
      </p:sp>
    </p:spTree>
    <p:extLst>
      <p:ext uri="{BB962C8B-B14F-4D97-AF65-F5344CB8AC3E}">
        <p14:creationId xmlns:p14="http://schemas.microsoft.com/office/powerpoint/2010/main" val="53765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B97550-E0C1-45C1-9A18-2A9A9C41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İÇERİK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D6023D-11BA-494D-85BC-9263C913B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Özel eğitim kurumlarının </a:t>
            </a:r>
            <a:r>
              <a:rPr lang="tr-TR" dirty="0" err="1"/>
              <a:t>tarihael</a:t>
            </a:r>
            <a:r>
              <a:rPr lang="tr-TR" dirty="0"/>
              <a:t> gelişimi</a:t>
            </a:r>
          </a:p>
          <a:p>
            <a:r>
              <a:rPr lang="tr-TR" dirty="0"/>
              <a:t>1940’lı yıllarda özel eğitim kurumlar</a:t>
            </a:r>
          </a:p>
          <a:p>
            <a:r>
              <a:rPr lang="tr-TR" dirty="0"/>
              <a:t>1950’li yıllarda</a:t>
            </a:r>
          </a:p>
          <a:p>
            <a:r>
              <a:rPr lang="tr-TR" dirty="0"/>
              <a:t>1960’lı yıllarda</a:t>
            </a:r>
          </a:p>
          <a:p>
            <a:r>
              <a:rPr lang="tr-TR" dirty="0"/>
              <a:t>1970’li yıllarda</a:t>
            </a:r>
          </a:p>
          <a:p>
            <a:r>
              <a:rPr lang="tr-TR" dirty="0"/>
              <a:t>1980’li yıllarda</a:t>
            </a:r>
          </a:p>
          <a:p>
            <a:r>
              <a:rPr lang="tr-TR" dirty="0"/>
              <a:t>1990 ‘</a:t>
            </a:r>
            <a:r>
              <a:rPr lang="tr-TR" dirty="0" err="1"/>
              <a:t>lı</a:t>
            </a:r>
            <a:r>
              <a:rPr lang="tr-TR" dirty="0"/>
              <a:t> yıllarda</a:t>
            </a:r>
          </a:p>
          <a:p>
            <a:r>
              <a:rPr lang="tr-TR" dirty="0"/>
              <a:t>2000’li yıllarda</a:t>
            </a:r>
          </a:p>
        </p:txBody>
      </p:sp>
    </p:spTree>
    <p:extLst>
      <p:ext uri="{BB962C8B-B14F-4D97-AF65-F5344CB8AC3E}">
        <p14:creationId xmlns:p14="http://schemas.microsoft.com/office/powerpoint/2010/main" val="1143117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9F1E69-179B-4A83-B354-6AD46966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BÖLÜM 7 </a:t>
            </a:r>
            <a:br>
              <a:rPr lang="tr-TR" dirty="0"/>
            </a:br>
            <a:r>
              <a:rPr lang="tr-TR" dirty="0"/>
              <a:t>Okunması tavsiye edilen </a:t>
            </a:r>
            <a:r>
              <a:rPr lang="tr-TR"/>
              <a:t>ders kitabı: sayfa145-168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95CA46-4B68-430C-BA19-6EEA159DD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TÜRKİYE’DE ÖXEL EĞİTİM SİSTEMİ VE ÖZEL EĞİTİME HİZMET VEREN KURUMLAR</a:t>
            </a:r>
          </a:p>
        </p:txBody>
      </p:sp>
    </p:spTree>
    <p:extLst>
      <p:ext uri="{BB962C8B-B14F-4D97-AF65-F5344CB8AC3E}">
        <p14:creationId xmlns:p14="http://schemas.microsoft.com/office/powerpoint/2010/main" val="2951649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70</Words>
  <Application>Microsoft Office PowerPoint</Application>
  <PresentationFormat>Geniş ekran</PresentationFormat>
  <Paragraphs>15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Teması</vt:lpstr>
      <vt:lpstr>TÜRKİYE’DE ÖZEL EĞİTİMİN KURUMSAL GELİŞİMİ</vt:lpstr>
      <vt:lpstr>Okunması tavsiye edilen </vt:lpstr>
      <vt:lpstr>İÇERİK </vt:lpstr>
      <vt:lpstr>BÖLÜM 7  Okunması tavsiye edilen ders kitabı: sayfa145-168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TÜRKİYE’DE ÖZEL EĞİTİMİN KURUMSAL GELİŞİMİ</dc:title>
  <dc:creator>mahmut keskin</dc:creator>
  <cp:lastModifiedBy>mahmut keskin</cp:lastModifiedBy>
  <cp:revision>1</cp:revision>
  <dcterms:created xsi:type="dcterms:W3CDTF">2021-05-26T15:51:44Z</dcterms:created>
  <dcterms:modified xsi:type="dcterms:W3CDTF">2021-05-26T16:07:37Z</dcterms:modified>
</cp:coreProperties>
</file>